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64" r:id="rId6"/>
    <p:sldId id="263" r:id="rId7"/>
    <p:sldId id="258" r:id="rId8"/>
    <p:sldId id="259" r:id="rId9"/>
    <p:sldId id="261" r:id="rId10"/>
    <p:sldId id="262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0500"/>
    <a:srgbClr val="1040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2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F699-822B-48C6-95AE-90F13D893005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44C85-1B8F-4D2F-A81D-9DAAD8C6A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445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F699-822B-48C6-95AE-90F13D893005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44C85-1B8F-4D2F-A81D-9DAAD8C6A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960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F699-822B-48C6-95AE-90F13D893005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44C85-1B8F-4D2F-A81D-9DAAD8C6A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340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2721-C554-4EC8-9948-4D03C3705F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C62F-DCF0-475A-99A8-7F07631DC4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056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2721-C554-4EC8-9948-4D03C3705F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C62F-DCF0-475A-99A8-7F07631DC4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770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2721-C554-4EC8-9948-4D03C3705F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C62F-DCF0-475A-99A8-7F07631DC4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394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2721-C554-4EC8-9948-4D03C3705F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C62F-DCF0-475A-99A8-7F07631DC4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926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2721-C554-4EC8-9948-4D03C3705F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C62F-DCF0-475A-99A8-7F07631DC4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40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2721-C554-4EC8-9948-4D03C3705F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C62F-DCF0-475A-99A8-7F07631DC4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738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2721-C554-4EC8-9948-4D03C3705F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C62F-DCF0-475A-99A8-7F07631DC4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387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2721-C554-4EC8-9948-4D03C3705F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C62F-DCF0-475A-99A8-7F07631DC4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295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F699-822B-48C6-95AE-90F13D893005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44C85-1B8F-4D2F-A81D-9DAAD8C6A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473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2721-C554-4EC8-9948-4D03C3705F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C62F-DCF0-475A-99A8-7F07631DC4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9555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2721-C554-4EC8-9948-4D03C3705F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C62F-DCF0-475A-99A8-7F07631DC4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4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2721-C554-4EC8-9948-4D03C3705F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C62F-DCF0-475A-99A8-7F07631DC4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8696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2721-C554-4EC8-9948-4D03C3705F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C62F-DCF0-475A-99A8-7F07631DC4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91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2721-C554-4EC8-9948-4D03C3705F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C62F-DCF0-475A-99A8-7F07631DC4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536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2721-C554-4EC8-9948-4D03C3705F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C62F-DCF0-475A-99A8-7F07631DC4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663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2721-C554-4EC8-9948-4D03C3705F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C62F-DCF0-475A-99A8-7F07631DC4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555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2721-C554-4EC8-9948-4D03C3705F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C62F-DCF0-475A-99A8-7F07631DC4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9193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2721-C554-4EC8-9948-4D03C3705F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C62F-DCF0-475A-99A8-7F07631DC4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3715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2721-C554-4EC8-9948-4D03C3705F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C62F-DCF0-475A-99A8-7F07631DC4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63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F699-822B-48C6-95AE-90F13D893005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44C85-1B8F-4D2F-A81D-9DAAD8C6A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818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2721-C554-4EC8-9948-4D03C3705F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C62F-DCF0-475A-99A8-7F07631DC4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5432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2721-C554-4EC8-9948-4D03C3705F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C62F-DCF0-475A-99A8-7F07631DC4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8856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2721-C554-4EC8-9948-4D03C3705F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C62F-DCF0-475A-99A8-7F07631DC4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1716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2721-C554-4EC8-9948-4D03C3705F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C62F-DCF0-475A-99A8-7F07631DC4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358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F699-822B-48C6-95AE-90F13D893005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44C85-1B8F-4D2F-A81D-9DAAD8C6A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935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F699-822B-48C6-95AE-90F13D893005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44C85-1B8F-4D2F-A81D-9DAAD8C6A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57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F699-822B-48C6-95AE-90F13D893005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44C85-1B8F-4D2F-A81D-9DAAD8C6A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685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F699-822B-48C6-95AE-90F13D893005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44C85-1B8F-4D2F-A81D-9DAAD8C6A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936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1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F699-822B-48C6-95AE-90F13D893005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44C85-1B8F-4D2F-A81D-9DAAD8C6A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682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F699-822B-48C6-95AE-90F13D893005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44C85-1B8F-4D2F-A81D-9DAAD8C6A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399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4F699-822B-48C6-95AE-90F13D893005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44C85-1B8F-4D2F-A81D-9DAAD8C6A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09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72721-C554-4EC8-9948-4D03C3705F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4C62F-DCF0-475A-99A8-7F07631DC4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607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72721-C554-4EC8-9948-4D03C3705F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4C62F-DCF0-475A-99A8-7F07631DC4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966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i.pinimg.com/originals/bc/f1/48/bcf148e2b1ef141dfe7cb892453138f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370" y="1846414"/>
            <a:ext cx="4758630" cy="224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987574"/>
            <a:ext cx="8856984" cy="136815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21 </a:t>
            </a:r>
            <a:r>
              <a:rPr lang="ru-RU" sz="3600" b="1" dirty="0" err="1">
                <a:solidFill>
                  <a:srgbClr val="FF0000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лютага</a:t>
            </a:r>
            <a:r>
              <a:rPr lang="ru-RU" sz="3600" b="1" dirty="0">
                <a:solidFill>
                  <a:srgbClr val="FF0000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FF0000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</a:br>
            <a:r>
              <a:rPr lang="ru-RU" sz="3600" b="1" dirty="0" err="1" smtClean="0">
                <a:solidFill>
                  <a:srgbClr val="FF0000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Міжнародны</a:t>
            </a:r>
            <a:r>
              <a:rPr lang="ru-RU" sz="3600" b="1" dirty="0" smtClean="0">
                <a:solidFill>
                  <a:srgbClr val="FF0000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дзень</a:t>
            </a:r>
            <a:r>
              <a:rPr lang="ru-RU" sz="3600" b="1" dirty="0">
                <a:solidFill>
                  <a:srgbClr val="FF0000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роднай</a:t>
            </a:r>
            <a:r>
              <a:rPr lang="ru-RU" sz="3600" b="1" dirty="0">
                <a:solidFill>
                  <a:srgbClr val="FF0000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мовы</a:t>
            </a:r>
            <a:endParaRPr lang="ru-RU" sz="3600" b="1" dirty="0">
              <a:solidFill>
                <a:srgbClr val="FF0000"/>
              </a:solidFill>
              <a:latin typeface="Segoe Script" panose="020B0504020000000003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expomebel.by/wp-content/uploads/2020/05/ar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503"/>
            <a:ext cx="9144000" cy="72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expomebel.by/wp-content/uploads/2020/05/ar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3920"/>
            <a:ext cx="9144000" cy="72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2735962"/>
            <a:ext cx="6462464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Сто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гадоў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шукай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 другой красы, 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А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тым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больш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што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 свет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зусім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 не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вузкі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. 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</a:b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Ды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калі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 ты не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бязродны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 сын, 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</a:b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Гавары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са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 мной па-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беларуску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Segoe Script" panose="020B05040200000000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23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trafaret-decor.ru/sites/default/files/2022-12/%D0%A7%D1%83%D0%B2%D0%B0%D1%88%D1%81%D0%BA%D0%B8%D0%B9%20%D1%84%D0%BE%D0%BD%20%D0%B4%D0%BB%D1%8F%20%D0%BF%D1%80%D0%B5%D0%B7%D0%B5%D0%BD%D1%82%D0%B0%D1%86%D0%B8%D0%B8%20%285%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8" y="0"/>
            <a:ext cx="4920528" cy="512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trafaret-decor.ru/sites/default/files/2022-12/%D0%A7%D1%83%D0%B2%D0%B0%D1%88%D1%81%D0%BA%D0%B8%D0%B9%20%D1%84%D0%BE%D0%BD%20%D0%B4%D0%BB%D1%8F%20%D0%BF%D1%80%D0%B5%D0%B7%D0%B5%D0%BD%D1%82%D0%B0%D1%86%D0%B8%D0%B8%20%285%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4223472" y="18306"/>
            <a:ext cx="4920528" cy="512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blob:https://web.telegram.org/00e1db6d-69cb-401a-82df-de87388bcc0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blob:https://web.telegram.org/00e1db6d-69cb-401a-82df-de87388bcc0b"/>
          <p:cNvSpPr>
            <a:spLocks noChangeAspect="1" noChangeArrowheads="1"/>
          </p:cNvSpPr>
          <p:nvPr/>
        </p:nvSpPr>
        <p:spPr bwMode="auto">
          <a:xfrm>
            <a:off x="307975" y="794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blob:https://web.telegram.org/00e1db6d-69cb-401a-82df-de87388bcc0b"/>
          <p:cNvSpPr>
            <a:spLocks noChangeAspect="1" noChangeArrowheads="1"/>
          </p:cNvSpPr>
          <p:nvPr/>
        </p:nvSpPr>
        <p:spPr bwMode="auto">
          <a:xfrm>
            <a:off x="460375" y="16034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2" descr="blob:https://web.telegram.org/00e1db6d-69cb-401a-82df-de87388bcc0b"/>
          <p:cNvSpPr>
            <a:spLocks noChangeAspect="1" noChangeArrowheads="1"/>
          </p:cNvSpPr>
          <p:nvPr/>
        </p:nvSpPr>
        <p:spPr bwMode="auto">
          <a:xfrm>
            <a:off x="612775" y="31274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75" y="451090"/>
            <a:ext cx="2818916" cy="3920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3995936" y="3291835"/>
            <a:ext cx="5148064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Segoe Script" panose="020B0504020000000003" pitchFamily="34" charset="0"/>
                <a:cs typeface="Times New Roman" panose="02020603050405020304" pitchFamily="18" charset="0"/>
              </a:rPr>
              <a:t>Усяму</a:t>
            </a:r>
            <a:r>
              <a:rPr lang="ru-RU" b="1" dirty="0">
                <a:latin typeface="Segoe Script" panose="020B0504020000000003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Segoe Script" panose="020B0504020000000003" pitchFamily="34" charset="0"/>
                <a:cs typeface="Times New Roman" panose="02020603050405020304" pitchFamily="18" charset="0"/>
              </a:rPr>
              <a:t>пачатак</a:t>
            </a:r>
            <a:r>
              <a:rPr lang="ru-RU" b="1" dirty="0">
                <a:latin typeface="Segoe Script" panose="020B0504020000000003" pitchFamily="34" charset="0"/>
                <a:cs typeface="Times New Roman" panose="02020603050405020304" pitchFamily="18" charset="0"/>
              </a:rPr>
              <a:t> – родная </a:t>
            </a:r>
            <a:r>
              <a:rPr lang="ru-RU" b="1" dirty="0" err="1">
                <a:latin typeface="Segoe Script" panose="020B0504020000000003" pitchFamily="34" charset="0"/>
                <a:cs typeface="Times New Roman" panose="02020603050405020304" pitchFamily="18" charset="0"/>
              </a:rPr>
              <a:t>мова</a:t>
            </a:r>
            <a:r>
              <a:rPr lang="ru-RU" b="1" dirty="0">
                <a:latin typeface="Segoe Script" panose="020B0504020000000003" pitchFamily="34" charset="0"/>
                <a:cs typeface="Times New Roman" panose="02020603050405020304" pitchFamily="18" charset="0"/>
              </a:rPr>
              <a:t>.</a:t>
            </a:r>
            <a:br>
              <a:rPr lang="ru-RU" b="1" dirty="0">
                <a:latin typeface="Segoe Script" panose="020B0504020000000003" pitchFamily="34" charset="0"/>
                <a:cs typeface="Times New Roman" panose="02020603050405020304" pitchFamily="18" charset="0"/>
              </a:rPr>
            </a:br>
            <a:r>
              <a:rPr lang="ru-RU" b="1" dirty="0" err="1">
                <a:latin typeface="Segoe Script" panose="020B0504020000000003" pitchFamily="34" charset="0"/>
                <a:cs typeface="Times New Roman" panose="02020603050405020304" pitchFamily="18" charset="0"/>
              </a:rPr>
              <a:t>Хто</a:t>
            </a:r>
            <a:r>
              <a:rPr lang="ru-RU" b="1" dirty="0">
                <a:latin typeface="Segoe Script" panose="020B0504020000000003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Segoe Script" panose="020B0504020000000003" pitchFamily="34" charset="0"/>
                <a:cs typeface="Times New Roman" panose="02020603050405020304" pitchFamily="18" charset="0"/>
              </a:rPr>
              <a:t>забыў</a:t>
            </a:r>
            <a:r>
              <a:rPr lang="ru-RU" b="1" dirty="0">
                <a:latin typeface="Segoe Script" panose="020B0504020000000003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Segoe Script" panose="020B0504020000000003" pitchFamily="34" charset="0"/>
                <a:cs typeface="Times New Roman" panose="02020603050405020304" pitchFamily="18" charset="0"/>
              </a:rPr>
              <a:t>сваіх</a:t>
            </a:r>
            <a:r>
              <a:rPr lang="ru-RU" b="1" dirty="0">
                <a:latin typeface="Segoe Script" panose="020B0504020000000003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Segoe Script" panose="020B0504020000000003" pitchFamily="34" charset="0"/>
                <a:cs typeface="Times New Roman" panose="02020603050405020304" pitchFamily="18" charset="0"/>
              </a:rPr>
              <a:t>продкаў</a:t>
            </a:r>
            <a:r>
              <a:rPr lang="ru-RU" b="1" dirty="0">
                <a:latin typeface="Segoe Script" panose="020B0504020000000003" pitchFamily="34" charset="0"/>
                <a:cs typeface="Times New Roman" panose="02020603050405020304" pitchFamily="18" charset="0"/>
              </a:rPr>
              <a:t>- сябе </a:t>
            </a:r>
            <a:r>
              <a:rPr lang="ru-RU" b="1" dirty="0" err="1">
                <a:latin typeface="Segoe Script" panose="020B0504020000000003" pitchFamily="34" charset="0"/>
                <a:cs typeface="Times New Roman" panose="02020603050405020304" pitchFamily="18" charset="0"/>
              </a:rPr>
              <a:t>губляе</a:t>
            </a:r>
            <a:r>
              <a:rPr lang="ru-RU" b="1" dirty="0">
                <a:latin typeface="Segoe Script" panose="020B0504020000000003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Segoe Script" panose="020B0504020000000003" pitchFamily="34" charset="0"/>
                <a:cs typeface="Times New Roman" panose="02020603050405020304" pitchFamily="18" charset="0"/>
              </a:rPr>
              <a:t>хто</a:t>
            </a:r>
            <a:r>
              <a:rPr lang="ru-RU" b="1" dirty="0">
                <a:latin typeface="Segoe Script" panose="020B0504020000000003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Segoe Script" panose="020B0504020000000003" pitchFamily="34" charset="0"/>
                <a:cs typeface="Times New Roman" panose="02020603050405020304" pitchFamily="18" charset="0"/>
              </a:rPr>
              <a:t>забыў</a:t>
            </a:r>
            <a:r>
              <a:rPr lang="ru-RU" b="1" dirty="0">
                <a:latin typeface="Segoe Script" panose="020B0504020000000003" pitchFamily="34" charset="0"/>
                <a:cs typeface="Times New Roman" panose="02020603050405020304" pitchFamily="18" charset="0"/>
              </a:rPr>
              <a:t> сваю </a:t>
            </a:r>
            <a:r>
              <a:rPr lang="ru-RU" b="1" dirty="0" err="1">
                <a:latin typeface="Segoe Script" panose="020B0504020000000003" pitchFamily="34" charset="0"/>
                <a:cs typeface="Times New Roman" panose="02020603050405020304" pitchFamily="18" charset="0"/>
              </a:rPr>
              <a:t>мову</a:t>
            </a:r>
            <a:r>
              <a:rPr lang="ru-RU" b="1" dirty="0">
                <a:latin typeface="Segoe Script" panose="020B0504020000000003" pitchFamily="34" charset="0"/>
                <a:cs typeface="Times New Roman" panose="02020603050405020304" pitchFamily="18" charset="0"/>
              </a:rPr>
              <a:t>- </a:t>
            </a:r>
            <a:r>
              <a:rPr lang="ru-RU" b="1" dirty="0" err="1">
                <a:latin typeface="Segoe Script" panose="020B0504020000000003" pitchFamily="34" charset="0"/>
                <a:cs typeface="Times New Roman" panose="02020603050405020304" pitchFamily="18" charset="0"/>
              </a:rPr>
              <a:t>усё</a:t>
            </a:r>
            <a:r>
              <a:rPr lang="ru-RU" b="1" dirty="0">
                <a:latin typeface="Segoe Script" panose="020B0504020000000003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Segoe Script" panose="020B0504020000000003" pitchFamily="34" charset="0"/>
                <a:cs typeface="Times New Roman" panose="02020603050405020304" pitchFamily="18" charset="0"/>
              </a:rPr>
              <a:t>згубіў</a:t>
            </a:r>
            <a:r>
              <a:rPr lang="ru-RU" b="1" dirty="0">
                <a:latin typeface="Segoe Script" panose="020B0504020000000003" pitchFamily="34" charset="0"/>
                <a:cs typeface="Times New Roman" panose="02020603050405020304" pitchFamily="18" charset="0"/>
              </a:rPr>
              <a:t>.</a:t>
            </a:r>
            <a:br>
              <a:rPr lang="ru-RU" b="1" dirty="0">
                <a:latin typeface="Segoe Script" panose="020B0504020000000003" pitchFamily="34" charset="0"/>
                <a:cs typeface="Times New Roman" panose="02020603050405020304" pitchFamily="18" charset="0"/>
              </a:rPr>
            </a:br>
            <a:r>
              <a:rPr lang="ru-RU" b="1" dirty="0" err="1">
                <a:latin typeface="Segoe Script" panose="020B0504020000000003" pitchFamily="34" charset="0"/>
                <a:cs typeface="Times New Roman" panose="02020603050405020304" pitchFamily="18" charset="0"/>
              </a:rPr>
              <a:t>Хто</a:t>
            </a:r>
            <a:r>
              <a:rPr lang="ru-RU" b="1" dirty="0">
                <a:latin typeface="Segoe Script" panose="020B0504020000000003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Segoe Script" panose="020B0504020000000003" pitchFamily="34" charset="0"/>
                <a:cs typeface="Times New Roman" panose="02020603050405020304" pitchFamily="18" charset="0"/>
              </a:rPr>
              <a:t>пытае</a:t>
            </a:r>
            <a:r>
              <a:rPr lang="ru-RU" b="1" dirty="0">
                <a:latin typeface="Segoe Script" panose="020B0504020000000003" pitchFamily="34" charset="0"/>
                <a:cs typeface="Times New Roman" panose="02020603050405020304" pitchFamily="18" charset="0"/>
              </a:rPr>
              <a:t>, той не </a:t>
            </a:r>
            <a:r>
              <a:rPr lang="ru-RU" b="1" dirty="0" err="1">
                <a:latin typeface="Segoe Script" panose="020B0504020000000003" pitchFamily="34" charset="0"/>
                <a:cs typeface="Times New Roman" panose="02020603050405020304" pitchFamily="18" charset="0"/>
              </a:rPr>
              <a:t>блудзіць</a:t>
            </a:r>
            <a:r>
              <a:rPr lang="ru-RU" b="1" dirty="0">
                <a:latin typeface="Segoe Script" panose="020B0504020000000003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302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428610"/>
            <a:ext cx="6400800" cy="1314450"/>
          </a:xfrm>
        </p:spPr>
        <p:txBody>
          <a:bodyPr>
            <a:normAutofit/>
          </a:bodyPr>
          <a:lstStyle/>
          <a:p>
            <a:r>
              <a:rPr lang="be-BY" sz="4000" b="1" dirty="0" smtClean="0"/>
              <a:t>21 лютага – Дзень роднай мовы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53624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93" y="123478"/>
            <a:ext cx="8605620" cy="651260"/>
          </a:xfrm>
        </p:spPr>
        <p:txBody>
          <a:bodyPr>
            <a:normAutofit/>
          </a:bodyPr>
          <a:lstStyle/>
          <a:p>
            <a:r>
              <a:rPr lang="be-BY" sz="28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Чаму для святкавання быў абраны гэты дзень?</a:t>
            </a:r>
            <a:endParaRPr lang="ru-RU" sz="28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57"/>
            <a:ext cx="5299102" cy="155377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be-BY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лютага </a:t>
            </a:r>
            <a:r>
              <a:rPr lang="be-BY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ў далёкім для нас </a:t>
            </a:r>
            <a:r>
              <a:rPr lang="be-BY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1952</a:t>
            </a:r>
            <a:r>
              <a:rPr lang="be-BY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годзе загінулі 5 студэнтаў, якія змагаліся за наданне мове бенгалі статуса дзяржаўнай у тагачасным Пакістане,усходняя частка якога пазней стала незалежнай дзяржавай Бангладэш.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dc3d22b6e013573f1eca1b9f3f0b1158.png"/>
          <p:cNvPicPr>
            <a:picLocks noChangeAspect="1"/>
          </p:cNvPicPr>
          <p:nvPr/>
        </p:nvPicPr>
        <p:blipFill>
          <a:blip r:embed="rId2">
            <a:lum bright="-10000" contrast="40000"/>
          </a:blip>
          <a:stretch>
            <a:fillRect/>
          </a:stretch>
        </p:blipFill>
        <p:spPr>
          <a:xfrm>
            <a:off x="5611317" y="1160817"/>
            <a:ext cx="3167570" cy="180431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5299102" y="3053956"/>
            <a:ext cx="3759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Адзначаецца гэты дзень з 2000 года.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06" y="3429006"/>
            <a:ext cx="90725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 дадзеных </a:t>
            </a:r>
            <a:r>
              <a:rPr lang="be-BY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ЮНЕСКА</a:t>
            </a:r>
            <a:r>
              <a:rPr lang="be-BY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ў свеце існуе больш за 6000 моў, 95% з якіх знаходзіцца ва шжытку насельніцтва планеты.Тысячы моў не выкарыстоўваюцца ў сістэме адукацыі і не прадстаўлены ў Інтэрнэце.Яшчэ нядаўна налічвалася да 8000 самастойных моў.Сёння іх на 2000 меньш. Наша Беларуская мова адна з лепшых на зямлі, якая захавала і распаўсюдзіла свае традыцыі</a:t>
            </a:r>
            <a:r>
              <a:rPr lang="be-BY" dirty="0" smtClean="0">
                <a:solidFill>
                  <a:srgbClr val="C6D9F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C6D9F0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42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expomebel.by/wp-content/uploads/2020/05/ar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846"/>
            <a:ext cx="9144000" cy="73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939904"/>
            <a:ext cx="8229600" cy="936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Манумент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мучанікам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 у </a:t>
            </a:r>
            <a:r>
              <a:rPr lang="ru-RU" sz="1800" b="1" dirty="0" err="1"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Бангладэш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усталяваны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 як </a:t>
            </a:r>
            <a:r>
              <a:rPr lang="ru-RU" sz="1800" b="1" dirty="0" err="1"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помнік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ахвярам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 21 </a:t>
            </a:r>
            <a:r>
              <a:rPr lang="ru-RU" sz="1800" b="1" dirty="0" err="1"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лютага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 1952 года </a:t>
            </a:r>
            <a:r>
              <a:rPr lang="ru-RU" sz="1800" b="1" dirty="0" err="1"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падчас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маніфестацыі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руха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 за статус </a:t>
            </a:r>
            <a:r>
              <a:rPr lang="ru-RU" sz="1800" b="1" dirty="0" err="1"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бенгальскай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мовы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Segoe Script" panose="020B05040200000000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Міжнародны дзень роднай мовы — Вікіпеды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820" y="195486"/>
            <a:ext cx="4764360" cy="357327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55981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35896" y="3435851"/>
            <a:ext cx="5454352" cy="12003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Ніякае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багацце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людзей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 не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бывае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даражэйшым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 за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іх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 родную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мову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"</a:t>
            </a:r>
          </a:p>
        </p:txBody>
      </p:sp>
      <p:pic>
        <p:nvPicPr>
          <p:cNvPr id="3074" name="Picture 2" descr="https://pbs.twimg.com/media/E31bZ3zWYAIk1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8" y="123480"/>
            <a:ext cx="2924365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2" name="Picture 10" descr="https://pixelartmaker-data-78746291193.nyc3.digitaloceanspaces.com/image/7c1b0ff60421f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431" y="1"/>
            <a:ext cx="466658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49606" y="4032655"/>
            <a:ext cx="201622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e-BY" sz="2400" b="1" dirty="0" smtClean="0">
                <a:solidFill>
                  <a:schemeClr val="accent3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Якуб Колас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Segoe Script" panose="020B05040200000000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09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579867"/>
            <a:ext cx="6228184" cy="120032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Мова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‒ гэта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вялікі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 народны скарб. Яго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нельга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 не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паважаць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, як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нельга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 не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паважаць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 родны народ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Segoe Script" panose="020B0504020000000003" pitchFamily="34" charset="0"/>
              <a:cs typeface="Times New Roman" panose="02020603050405020304" pitchFamily="18" charset="0"/>
            </a:endParaRPr>
          </a:p>
        </p:txBody>
      </p:sp>
      <p:pic>
        <p:nvPicPr>
          <p:cNvPr id="3082" name="Picture 10" descr="https://pixelartmaker-data-78746291193.nyc3.digitaloceanspaces.com/image/7c1b0ff60421f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164554"/>
            <a:ext cx="466658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beldruk.by/files/00459/obj/120/74883/img/664718_pre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94" y="627539"/>
            <a:ext cx="2508433" cy="37910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6528756" y="4003123"/>
            <a:ext cx="196247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e-BY" sz="2400" b="1" dirty="0" smtClean="0">
                <a:solidFill>
                  <a:schemeClr val="accent3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Іван Мележ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Segoe Script" panose="020B05040200000000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22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trafaret-decor.ru/sites/default/files/2022-12/%D0%A7%D1%83%D0%B2%D0%B0%D1%88%D1%81%D0%BA%D0%B8%D0%B9%20%D1%84%D0%BE%D0%BD%20%D0%B4%D0%BB%D1%8F%20%D0%BF%D1%80%D0%B5%D0%B7%D0%B5%D0%BD%D1%82%D0%B0%D1%86%D0%B8%D0%B8%20%285%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8" y="0"/>
            <a:ext cx="4920528" cy="512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trafaret-decor.ru/sites/default/files/2022-12/%D0%A7%D1%83%D0%B2%D0%B0%D1%88%D1%81%D0%BA%D0%B8%D0%B9%20%D1%84%D0%BE%D0%BD%20%D0%B4%D0%BB%D1%8F%20%D0%BF%D1%80%D0%B5%D0%B7%D0%B5%D0%BD%D1%82%D0%B0%D1%86%D0%B8%D0%B8%20%285%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4223472" y="18306"/>
            <a:ext cx="4920528" cy="512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blob:https://web.telegram.org/00e1db6d-69cb-401a-82df-de87388bcc0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blob:https://web.telegram.org/00e1db6d-69cb-401a-82df-de87388bcc0b"/>
          <p:cNvSpPr>
            <a:spLocks noChangeAspect="1" noChangeArrowheads="1"/>
          </p:cNvSpPr>
          <p:nvPr/>
        </p:nvSpPr>
        <p:spPr bwMode="auto">
          <a:xfrm>
            <a:off x="307975" y="794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blob:https://web.telegram.org/00e1db6d-69cb-401a-82df-de87388bcc0b"/>
          <p:cNvSpPr>
            <a:spLocks noChangeAspect="1" noChangeArrowheads="1"/>
          </p:cNvSpPr>
          <p:nvPr/>
        </p:nvSpPr>
        <p:spPr bwMode="auto">
          <a:xfrm>
            <a:off x="460375" y="16034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2" descr="blob:https://web.telegram.org/00e1db6d-69cb-401a-82df-de87388bcc0b"/>
          <p:cNvSpPr>
            <a:spLocks noChangeAspect="1" noChangeArrowheads="1"/>
          </p:cNvSpPr>
          <p:nvPr/>
        </p:nvSpPr>
        <p:spPr bwMode="auto">
          <a:xfrm>
            <a:off x="612775" y="31274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81606" y="1172245"/>
            <a:ext cx="4304383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У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сваім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 краю, як у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раю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Segoe Script" panose="020B0504020000000003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33739" y="3412333"/>
            <a:ext cx="388843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Якая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зямля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 ‒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такі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 і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хлеб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1836448"/>
            <a:ext cx="6480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Свая </a:t>
            </a:r>
            <a:r>
              <a:rPr lang="ru-RU" sz="2000" b="1" dirty="0">
                <a:latin typeface="Segoe Script" panose="020B0504020000000003" pitchFamily="34" charset="0"/>
                <a:cs typeface="Times New Roman" panose="02020603050405020304" pitchFamily="18" charset="0"/>
              </a:rPr>
              <a:t>хатка – родная матка, а чужая – </a:t>
            </a:r>
            <a:r>
              <a:rPr lang="ru-RU" sz="2000" b="1" dirty="0" err="1" smtClean="0">
                <a:latin typeface="Segoe Script" panose="020B0504020000000003" pitchFamily="34" charset="0"/>
                <a:cs typeface="Times New Roman" panose="02020603050405020304" pitchFamily="18" charset="0"/>
              </a:rPr>
              <a:t>мачыха</a:t>
            </a:r>
            <a:r>
              <a:rPr lang="ru-RU" sz="2000" b="1" dirty="0">
                <a:latin typeface="Segoe Script" panose="020B0504020000000003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Segoe Script" panose="020B0504020000000003" pitchFamily="34" charset="0"/>
                <a:cs typeface="Times New Roman" panose="02020603050405020304" pitchFamily="18" charset="0"/>
              </a:rPr>
            </a:br>
            <a:endParaRPr lang="ru-RU" sz="2000" b="1" dirty="0">
              <a:latin typeface="Segoe Script" panose="020B0504020000000003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5574" y="2809388"/>
            <a:ext cx="795633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Няма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смачнейшай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вадзіцы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, як з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роднай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крыніцы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Segoe Script" panose="020B0504020000000003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59832" y="4227934"/>
            <a:ext cx="552636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Родная </a:t>
            </a:r>
            <a:r>
              <a:rPr lang="ru-RU" sz="2000" b="1" dirty="0" err="1">
                <a:latin typeface="Segoe Script" panose="020B0504020000000003" pitchFamily="34" charset="0"/>
                <a:cs typeface="Times New Roman" panose="02020603050405020304" pitchFamily="18" charset="0"/>
              </a:rPr>
              <a:t>зямелька</a:t>
            </a:r>
            <a:r>
              <a:rPr lang="ru-RU" sz="2000" b="1" dirty="0">
                <a:latin typeface="Segoe Script" panose="020B0504020000000003" pitchFamily="34" charset="0"/>
                <a:cs typeface="Times New Roman" panose="02020603050405020304" pitchFamily="18" charset="0"/>
              </a:rPr>
              <a:t> – як </a:t>
            </a:r>
            <a:r>
              <a:rPr lang="ru-RU" sz="2000" b="1" dirty="0" err="1">
                <a:latin typeface="Segoe Script" panose="020B0504020000000003" pitchFamily="34" charset="0"/>
                <a:cs typeface="Times New Roman" panose="02020603050405020304" pitchFamily="18" charset="0"/>
              </a:rPr>
              <a:t>зморанаму</a:t>
            </a:r>
            <a:r>
              <a:rPr lang="ru-RU" sz="2000" b="1" dirty="0">
                <a:latin typeface="Segoe Script" panose="020B0504020000000003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Segoe Script" panose="020B0504020000000003" pitchFamily="34" charset="0"/>
                <a:cs typeface="Times New Roman" panose="02020603050405020304" pitchFamily="18" charset="0"/>
              </a:rPr>
              <a:t>пасцелька</a:t>
            </a:r>
            <a:endParaRPr lang="ru-RU" sz="2000" b="1" dirty="0">
              <a:latin typeface="Segoe Script" panose="020B05040200000000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03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Другая 6">
      <a:dk1>
        <a:sysClr val="windowText" lastClr="000000"/>
      </a:dk1>
      <a:lt1>
        <a:srgbClr val="000000"/>
      </a:lt1>
      <a:dk2>
        <a:srgbClr val="C6D9F0"/>
      </a:dk2>
      <a:lt2>
        <a:srgbClr val="C6D9F0"/>
      </a:lt2>
      <a:accent1>
        <a:srgbClr val="548DD4"/>
      </a:accent1>
      <a:accent2>
        <a:srgbClr val="366092"/>
      </a:accent2>
      <a:accent3>
        <a:srgbClr val="9BBB59"/>
      </a:accent3>
      <a:accent4>
        <a:srgbClr val="0000BF"/>
      </a:accent4>
      <a:accent5>
        <a:srgbClr val="4BACC6"/>
      </a:accent5>
      <a:accent6>
        <a:srgbClr val="0C0C0C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Другая 6">
      <a:dk1>
        <a:sysClr val="windowText" lastClr="000000"/>
      </a:dk1>
      <a:lt1>
        <a:srgbClr val="000000"/>
      </a:lt1>
      <a:dk2>
        <a:srgbClr val="C6D9F0"/>
      </a:dk2>
      <a:lt2>
        <a:srgbClr val="C6D9F0"/>
      </a:lt2>
      <a:accent1>
        <a:srgbClr val="548DD4"/>
      </a:accent1>
      <a:accent2>
        <a:srgbClr val="366092"/>
      </a:accent2>
      <a:accent3>
        <a:srgbClr val="9BBB59"/>
      </a:accent3>
      <a:accent4>
        <a:srgbClr val="0000BF"/>
      </a:accent4>
      <a:accent5>
        <a:srgbClr val="4BACC6"/>
      </a:accent5>
      <a:accent6>
        <a:srgbClr val="0C0C0C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214</Words>
  <Application>Microsoft Office PowerPoint</Application>
  <PresentationFormat>Экран (16:9)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Тема Office</vt:lpstr>
      <vt:lpstr>1_Тема Office</vt:lpstr>
      <vt:lpstr>2_Тема Office</vt:lpstr>
      <vt:lpstr>21 лютага Міжнародны дзень роднай мовы</vt:lpstr>
      <vt:lpstr>Презентация PowerPoint</vt:lpstr>
      <vt:lpstr>Презентация PowerPoint</vt:lpstr>
      <vt:lpstr>Чаму для святкавання быў абраны гэты дзень?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Міжнародны дзень роднай мовы</dc:title>
  <dc:creator>kikki1337@outlook.com</dc:creator>
  <cp:lastModifiedBy>User</cp:lastModifiedBy>
  <cp:revision>11</cp:revision>
  <dcterms:created xsi:type="dcterms:W3CDTF">2023-02-15T20:39:13Z</dcterms:created>
  <dcterms:modified xsi:type="dcterms:W3CDTF">2023-03-08T16:49:25Z</dcterms:modified>
</cp:coreProperties>
</file>